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46" r:id="rId5"/>
    <p:sldId id="447" r:id="rId6"/>
    <p:sldId id="448" r:id="rId7"/>
    <p:sldId id="449" r:id="rId8"/>
    <p:sldId id="450" r:id="rId9"/>
    <p:sldId id="452" r:id="rId10"/>
    <p:sldId id="451" r:id="rId11"/>
    <p:sldId id="454" r:id="rId12"/>
    <p:sldId id="455" r:id="rId13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47"/>
            <p14:sldId id="448"/>
            <p14:sldId id="449"/>
            <p14:sldId id="450"/>
            <p14:sldId id="452"/>
            <p14:sldId id="451"/>
            <p14:sldId id="454"/>
            <p14:sldId id="455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1095" autoAdjust="0"/>
  </p:normalViewPr>
  <p:slideViewPr>
    <p:cSldViewPr snapToGrid="0">
      <p:cViewPr varScale="1">
        <p:scale>
          <a:sx n="78" d="100"/>
          <a:sy n="78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85645F5B-7475-4ADF-BA06-1488B63C2E17}"/>
    <pc:docChg chg="undo custSel addSld delSld modSld modSection">
      <pc:chgData name="Stijn Weijermars" userId="e364d0b9-009e-4116-b78a-a86aed516e71" providerId="ADAL" clId="{85645F5B-7475-4ADF-BA06-1488B63C2E17}" dt="2021-01-07T15:47:02.658" v="467" actId="20577"/>
      <pc:docMkLst>
        <pc:docMk/>
      </pc:docMkLst>
      <pc:sldChg chg="delSp modSp add del mod delAnim">
        <pc:chgData name="Stijn Weijermars" userId="e364d0b9-009e-4116-b78a-a86aed516e71" providerId="ADAL" clId="{85645F5B-7475-4ADF-BA06-1488B63C2E17}" dt="2021-01-07T15:37:14.123" v="5" actId="1076"/>
        <pc:sldMkLst>
          <pc:docMk/>
          <pc:sldMk cId="1903112859" sldId="447"/>
        </pc:sldMkLst>
        <pc:spChg chg="del">
          <ac:chgData name="Stijn Weijermars" userId="e364d0b9-009e-4116-b78a-a86aed516e71" providerId="ADAL" clId="{85645F5B-7475-4ADF-BA06-1488B63C2E17}" dt="2021-01-07T15:36:41" v="3" actId="478"/>
          <ac:spMkLst>
            <pc:docMk/>
            <pc:sldMk cId="1903112859" sldId="447"/>
            <ac:spMk id="8" creationId="{46096AF6-1774-46CD-B51D-431F4C832ED9}"/>
          </ac:spMkLst>
        </pc:spChg>
        <pc:picChg chg="mod modCrop">
          <ac:chgData name="Stijn Weijermars" userId="e364d0b9-009e-4116-b78a-a86aed516e71" providerId="ADAL" clId="{85645F5B-7475-4ADF-BA06-1488B63C2E17}" dt="2021-01-07T15:37:14.123" v="5" actId="1076"/>
          <ac:picMkLst>
            <pc:docMk/>
            <pc:sldMk cId="1903112859" sldId="447"/>
            <ac:picMk id="6" creationId="{7464C397-A6A6-43B6-9CE5-382827604173}"/>
          </ac:picMkLst>
        </pc:picChg>
      </pc:sldChg>
      <pc:sldChg chg="del">
        <pc:chgData name="Stijn Weijermars" userId="e364d0b9-009e-4116-b78a-a86aed516e71" providerId="ADAL" clId="{85645F5B-7475-4ADF-BA06-1488B63C2E17}" dt="2021-01-07T15:46:57.392" v="466" actId="2696"/>
        <pc:sldMkLst>
          <pc:docMk/>
          <pc:sldMk cId="642900542" sldId="453"/>
        </pc:sldMkLst>
      </pc:sldChg>
      <pc:sldChg chg="modSp mod">
        <pc:chgData name="Stijn Weijermars" userId="e364d0b9-009e-4116-b78a-a86aed516e71" providerId="ADAL" clId="{85645F5B-7475-4ADF-BA06-1488B63C2E17}" dt="2021-01-07T15:47:02.658" v="467" actId="20577"/>
        <pc:sldMkLst>
          <pc:docMk/>
          <pc:sldMk cId="2086552819" sldId="454"/>
        </pc:sldMkLst>
        <pc:spChg chg="mod">
          <ac:chgData name="Stijn Weijermars" userId="e364d0b9-009e-4116-b78a-a86aed516e71" providerId="ADAL" clId="{85645F5B-7475-4ADF-BA06-1488B63C2E17}" dt="2021-01-07T15:47:02.658" v="467" actId="20577"/>
          <ac:spMkLst>
            <pc:docMk/>
            <pc:sldMk cId="2086552819" sldId="454"/>
            <ac:spMk id="3" creationId="{12A83EA2-2E50-4B96-BF85-5955E0D48401}"/>
          </ac:spMkLst>
        </pc:spChg>
      </pc:sldChg>
      <pc:sldChg chg="modSp new mod">
        <pc:chgData name="Stijn Weijermars" userId="e364d0b9-009e-4116-b78a-a86aed516e71" providerId="ADAL" clId="{85645F5B-7475-4ADF-BA06-1488B63C2E17}" dt="2021-01-07T15:43:55.164" v="465" actId="20577"/>
        <pc:sldMkLst>
          <pc:docMk/>
          <pc:sldMk cId="1958744821" sldId="455"/>
        </pc:sldMkLst>
        <pc:spChg chg="mod">
          <ac:chgData name="Stijn Weijermars" userId="e364d0b9-009e-4116-b78a-a86aed516e71" providerId="ADAL" clId="{85645F5B-7475-4ADF-BA06-1488B63C2E17}" dt="2021-01-07T15:38:39.989" v="37" actId="20577"/>
          <ac:spMkLst>
            <pc:docMk/>
            <pc:sldMk cId="1958744821" sldId="455"/>
            <ac:spMk id="2" creationId="{EB0CE593-BD10-4452-8F08-0FD37FF0743A}"/>
          </ac:spMkLst>
        </pc:spChg>
        <pc:spChg chg="mod">
          <ac:chgData name="Stijn Weijermars" userId="e364d0b9-009e-4116-b78a-a86aed516e71" providerId="ADAL" clId="{85645F5B-7475-4ADF-BA06-1488B63C2E17}" dt="2021-01-07T15:43:55.164" v="465" actId="20577"/>
          <ac:spMkLst>
            <pc:docMk/>
            <pc:sldMk cId="1958744821" sldId="455"/>
            <ac:spMk id="3" creationId="{F2E617AA-D586-469C-84D7-EA3A584EC7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7-1-2021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2 </a:t>
            </a:r>
          </a:p>
          <a:p>
            <a:pPr marL="0" indent="0" algn="ctr">
              <a:buNone/>
            </a:pPr>
            <a:r>
              <a:rPr lang="nl-NL" dirty="0"/>
              <a:t>IBS Mijn Onderneming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8D073-EA8A-44BE-95AF-4AA65579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Energiebesparingsplan! Opzet periode in hoofdlijnen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64C397-A6A6-43B6-9CE5-382827604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3" t="37454" r="39763" b="37772"/>
          <a:stretch/>
        </p:blipFill>
        <p:spPr>
          <a:xfrm>
            <a:off x="2831690" y="2115457"/>
            <a:ext cx="7671748" cy="26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FA9D7-FEC2-47D0-940D-6BD65199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Apparatuur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292CBE-0C48-40F9-9085-0160A0DBC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Verlichting en apparatuur verbruikt bij gebruik elektriciteit.</a:t>
            </a:r>
          </a:p>
          <a:p>
            <a:r>
              <a:rPr lang="nl-NL" dirty="0"/>
              <a:t>Verbruik en daarmee de kosten kunnen op twee manieren worden benaderd.</a:t>
            </a:r>
          </a:p>
          <a:p>
            <a:pPr lvl="1"/>
            <a:r>
              <a:rPr lang="nl-NL" dirty="0"/>
              <a:t>Meten van het daadwerkelijk verbruik in een ‘representatieve’ periode.</a:t>
            </a:r>
          </a:p>
          <a:p>
            <a:pPr lvl="2"/>
            <a:r>
              <a:rPr lang="nl-NL" dirty="0"/>
              <a:t>Betrouwbaar, arbeidsintensief, tijdintensief</a:t>
            </a:r>
          </a:p>
          <a:p>
            <a:pPr lvl="1"/>
            <a:r>
              <a:rPr lang="nl-NL" dirty="0"/>
              <a:t>Bereken verbruik aan de hand van gebruik &amp; vermogen</a:t>
            </a:r>
          </a:p>
          <a:p>
            <a:pPr lvl="2"/>
            <a:r>
              <a:rPr lang="nl-NL" dirty="0"/>
              <a:t>Verbruik bij benadering, Snelle methode, lastiger bij ‘apparatuur met bijvoorbeeld een thermostaat’</a:t>
            </a:r>
          </a:p>
        </p:txBody>
      </p:sp>
    </p:spTree>
    <p:extLst>
      <p:ext uri="{BB962C8B-B14F-4D97-AF65-F5344CB8AC3E}">
        <p14:creationId xmlns:p14="http://schemas.microsoft.com/office/powerpoint/2010/main" val="425343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76835-FD2E-419D-943D-19FEC5E1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verbruik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E65711-293E-473E-9669-2891252D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329" y="1196753"/>
            <a:ext cx="10017071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Vermogen * tijd (waarin apparatuur in gebruik is) = Verbruik</a:t>
            </a:r>
          </a:p>
          <a:p>
            <a:pPr marL="0" indent="0">
              <a:buNone/>
            </a:pPr>
            <a:r>
              <a:rPr lang="nl-NL" dirty="0"/>
              <a:t>Watt * h = Wh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902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5C26E-903C-4B15-8AFE-9361526C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Berekenen besparing bij vervanging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4AC7C-3B51-4550-9FBE-D0D4D8E7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Verbruik oude apparatuur – Verbruik Nieuw apparatuur = Besparing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kWh </a:t>
            </a:r>
            <a:r>
              <a:rPr lang="nl-NL" sz="1600" dirty="0"/>
              <a:t>oud </a:t>
            </a:r>
            <a:r>
              <a:rPr lang="nl-NL" dirty="0"/>
              <a:t>– kWh </a:t>
            </a:r>
            <a:r>
              <a:rPr lang="nl-NL" sz="1600" dirty="0"/>
              <a:t>nieuw </a:t>
            </a:r>
            <a:r>
              <a:rPr lang="nl-NL" dirty="0"/>
              <a:t>= kWh </a:t>
            </a:r>
            <a:r>
              <a:rPr lang="nl-NL" sz="1600" dirty="0"/>
              <a:t>besparing 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dirty="0"/>
              <a:t>* €/kWh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dirty="0"/>
              <a:t>€ </a:t>
            </a:r>
            <a:r>
              <a:rPr lang="nl-NL" sz="1600" dirty="0"/>
              <a:t>oud</a:t>
            </a:r>
            <a:r>
              <a:rPr lang="nl-NL" dirty="0"/>
              <a:t> – € </a:t>
            </a:r>
            <a:r>
              <a:rPr lang="nl-NL" sz="1600" dirty="0"/>
              <a:t>nieuw</a:t>
            </a:r>
            <a:r>
              <a:rPr lang="nl-NL" dirty="0"/>
              <a:t> = € </a:t>
            </a:r>
            <a:r>
              <a:rPr lang="nl-NL" sz="1600" dirty="0"/>
              <a:t>besparing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455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D0A1A-B8DE-4108-93F4-890795C2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Terugverdientijd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1C21F5-348B-4A4F-8FF0-05E5AEE5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4"/>
            <a:ext cx="8846773" cy="191840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tijd die het duurt om de aanschafkosten van de vervangende apparatuur terug te verdienen met de besparing die met de vervanging wordt gerealiseerd!</a:t>
            </a:r>
          </a:p>
        </p:txBody>
      </p:sp>
    </p:spTree>
    <p:extLst>
      <p:ext uri="{BB962C8B-B14F-4D97-AF65-F5344CB8AC3E}">
        <p14:creationId xmlns:p14="http://schemas.microsoft.com/office/powerpoint/2010/main" val="279947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FE6DA-94BB-4696-8350-6C29DDEB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eerlijker vergelijken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170B43-2E84-4A06-AA23-21F86FBB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 de kosten van de apparatuur aan de hand van de levensduur van de betreffende apparatuur en reken de kosten per </a:t>
            </a:r>
            <a:r>
              <a:rPr lang="nl-NL" dirty="0" err="1"/>
              <a:t>gebruiksuur</a:t>
            </a:r>
            <a:r>
              <a:rPr lang="nl-NL" dirty="0"/>
              <a:t> uit.</a:t>
            </a:r>
          </a:p>
          <a:p>
            <a:r>
              <a:rPr lang="nl-NL" dirty="0"/>
              <a:t>Neem de kosten van de vervanging/installatie mee in je berekening.</a:t>
            </a:r>
          </a:p>
        </p:txBody>
      </p:sp>
    </p:spTree>
    <p:extLst>
      <p:ext uri="{BB962C8B-B14F-4D97-AF65-F5344CB8AC3E}">
        <p14:creationId xmlns:p14="http://schemas.microsoft.com/office/powerpoint/2010/main" val="204952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FC62F-D88C-4E76-8260-0D08A998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83EA2-2E50-4B96-BF85-5955E0D48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Controleer of je je berekeningen in je LA juist hebt uitgevoerd!</a:t>
            </a:r>
          </a:p>
        </p:txBody>
      </p:sp>
    </p:spTree>
    <p:extLst>
      <p:ext uri="{BB962C8B-B14F-4D97-AF65-F5344CB8AC3E}">
        <p14:creationId xmlns:p14="http://schemas.microsoft.com/office/powerpoint/2010/main" val="208655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CE593-BD10-4452-8F08-0FD37FF0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Persoonlijk consult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E617AA-D586-469C-84D7-EA3A584E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Stuur je LA naar mij op via teams</a:t>
            </a:r>
          </a:p>
          <a:p>
            <a:r>
              <a:rPr lang="nl-NL" dirty="0"/>
              <a:t>Ik neem in dit </a:t>
            </a:r>
            <a:r>
              <a:rPr lang="nl-NL" dirty="0" err="1"/>
              <a:t>lesblok</a:t>
            </a:r>
            <a:r>
              <a:rPr lang="nl-NL" dirty="0"/>
              <a:t> contact met je op om de voortgang te bespreken</a:t>
            </a:r>
          </a:p>
          <a:p>
            <a:r>
              <a:rPr lang="nl-NL" dirty="0"/>
              <a:t>Tevens tijd om die vraag te stelen waar je maar niet uitkomt!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744821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1A6D1C-6251-4271-90EA-076FF2EE9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12142</TotalTime>
  <Words>246</Words>
  <Application>Microsoft Office PowerPoint</Application>
  <PresentationFormat>Breedbeeld</PresentationFormat>
  <Paragraphs>33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Helicon thema</vt:lpstr>
      <vt:lpstr>PowerPoint-presentatie</vt:lpstr>
      <vt:lpstr>Energiebesparingsplan! Opzet periode in hoofdlijnen</vt:lpstr>
      <vt:lpstr>Apparatuur</vt:lpstr>
      <vt:lpstr>Berekenen verbruik</vt:lpstr>
      <vt:lpstr>Berekenen besparing bij vervanging </vt:lpstr>
      <vt:lpstr>Terugverdientijd berekenen</vt:lpstr>
      <vt:lpstr>Nog eerlijker vergelijken</vt:lpstr>
      <vt:lpstr>Check </vt:lpstr>
      <vt:lpstr>Persoonlijk consult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134</cp:revision>
  <cp:lastPrinted>2017-09-07T09:56:36Z</cp:lastPrinted>
  <dcterms:created xsi:type="dcterms:W3CDTF">2015-02-09T20:38:33Z</dcterms:created>
  <dcterms:modified xsi:type="dcterms:W3CDTF">2021-01-07T15:47:24Z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